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0693400" cy="15122525"/>
  <p:notesSz cx="6858000" cy="9144000"/>
  <p:defaultTextStyle>
    <a:defPPr>
      <a:defRPr lang="el-GR"/>
    </a:defPPr>
    <a:lvl1pPr marL="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134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26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1403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8537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567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2805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993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7072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797" y="-4224"/>
      </p:cViewPr>
      <p:guideLst>
        <p:guide orient="horz" pos="4763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6" y="4697787"/>
            <a:ext cx="9089390" cy="3241542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7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309"/>
            <a:ext cx="10693400" cy="14976216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140723" y="1130693"/>
            <a:ext cx="2526686" cy="24084021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0663" y="1130693"/>
            <a:ext cx="7401839" cy="24084021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6409575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13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26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14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85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56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280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993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7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0662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03147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2" y="3385066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2" y="4795800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0" y="3385066"/>
            <a:ext cx="4726632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0" y="4795800"/>
            <a:ext cx="4726632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6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1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1" y="3164531"/>
            <a:ext cx="3518056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2" y="10585768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2" y="1351227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134" indent="0">
              <a:buNone/>
              <a:defRPr sz="4500"/>
            </a:lvl2pPr>
            <a:lvl3pPr marL="1474268" indent="0">
              <a:buNone/>
              <a:defRPr sz="3900"/>
            </a:lvl3pPr>
            <a:lvl4pPr marL="2211403" indent="0">
              <a:buNone/>
              <a:defRPr sz="3200"/>
            </a:lvl4pPr>
            <a:lvl5pPr marL="2948537" indent="0">
              <a:buNone/>
              <a:defRPr sz="3200"/>
            </a:lvl5pPr>
            <a:lvl6pPr marL="3685670" indent="0">
              <a:buNone/>
              <a:defRPr sz="3200"/>
            </a:lvl6pPr>
            <a:lvl7pPr marL="4422805" indent="0">
              <a:buNone/>
              <a:defRPr sz="3200"/>
            </a:lvl7pPr>
            <a:lvl8pPr marL="5159938" indent="0">
              <a:buNone/>
              <a:defRPr sz="3200"/>
            </a:lvl8pPr>
            <a:lvl9pPr marL="5897072" indent="0">
              <a:buNone/>
              <a:defRPr sz="32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  <a:prstGeom prst="rect">
            <a:avLst/>
          </a:prstGeom>
        </p:spPr>
        <p:txBody>
          <a:bodyPr vert="horz" lIns="147427" tIns="73713" rIns="147427" bIns="73713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1" y="3528591"/>
            <a:ext cx="9624060" cy="9980167"/>
          </a:xfrm>
          <a:prstGeom prst="rect">
            <a:avLst/>
          </a:prstGeom>
        </p:spPr>
        <p:txBody>
          <a:bodyPr vert="horz" lIns="147427" tIns="73713" rIns="147427" bIns="73713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3018E-230E-479C-96EF-48C6CCCA17DE}" type="datetimeFigureOut">
              <a:rPr lang="el-GR" smtClean="0"/>
              <a:pPr/>
              <a:t>15/4/2024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0" y="14016343"/>
            <a:ext cx="3386244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4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426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850" indent="-552850" algn="l" defTabSz="147426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7843" indent="-460710" algn="l" defTabSz="147426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283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9970" indent="-368567" algn="l" defTabSz="147426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7103" indent="-368567" algn="l" defTabSz="147426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4237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1372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850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5640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134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26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1403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8537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567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2805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993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7072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820292" y="4695458"/>
            <a:ext cx="9145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επιχείρηση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ADVANCED INFORMATION SERVICES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Α.Ε. που εδρεύει στην περιφέρεια Αττικής εντάχθηκε στη δράση «Εργαλειοθήκη Ανταγωνιστικότητας» προϋπολογισμού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 εκατ. Ευρώ. 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δράση στοχεύει στη βελτίωση της ανταγωνιστικότητας των μικρών και πολύ μικρών επιχειρήσεων, επενδύοντας στον παραγωγικό εκσυγχρονισμό τους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την υιοθέτηση συστημάτων τυποποίησης &amp; πιστοποίησης, καθώς και σε branding και ψηφιακή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προβολή.</a:t>
            </a:r>
          </a:p>
          <a:p>
            <a:pPr algn="just"/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Ο συνολικός προϋπολογισμός της επένδυσης είναι 47.817,00 € εκ των οποίων η δημόσια δαπάνη ανέρχεται 23.908,50 € και συγχρηματοδοτείται από την Ελλάδα και το Ευρωπαϊκό Ταμείο Περιφερειακής Ανάπτυξης της Ευρωπαϊκής Ένωσης. </a:t>
            </a:r>
            <a:endParaRPr lang="el-GR" sz="1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810196" y="6337126"/>
            <a:ext cx="921702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 επιχειρηματικό σχέδιο που εγκρίθηκε προς χρηματοδότηση και υλοποιείται, περιλαμβάνει επενδύσεις στις παρακάτω κατηγορίες: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Μηχανήματα – Εξοπλισμός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Πιστοποίηση Προϊόντων – Υπηρεσιών – Διαδικασιών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Μισθολογικό 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κόστος εργαζομένων (νέο προσωπικό)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Μέσω της συμμετοχής στη Δράση, η επιχείρηση πέτυχε: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βελτίωση της ανταγωνιστικότητας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κερδοφορίας της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εξωστρέφειας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επέκταση της αγοράς με τη προσθήκη νέων προϊόντων &amp; υπηρεσιών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εξασφάλιση υψηλότερης ποιότητας προϊόντα &amp; υπηρεσίες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αύξηση της παραγωγικότητας &amp; βελτίωση λειτουργικών διαδικασιών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ενίσχυση της επιχειρηματικότητας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δημιουργία / διατήρηση ποιοτικών θέσεων εργασίας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Άλλο…………………………………………………………</a:t>
            </a:r>
          </a:p>
          <a:p>
            <a:pPr>
              <a:lnSpc>
                <a:spcPct val="150000"/>
              </a:lnSpc>
            </a:pPr>
            <a:endParaRPr lang="el-GR" sz="6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 τη συμβολή του ΕΠΑνΕΚ ενισχύθηκε η επιχείρηση αποφέροντας οφέλη στην ανταγωνιστικότητα της χώρας καθώς και στην τοπική οικονομία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l-GR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210</Words>
  <Application>Microsoft Office PowerPoint</Application>
  <PresentationFormat>Προσαρμογή</PresentationFormat>
  <Paragraphs>20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Θέμα του Office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Sotiris Katselos</dc:creator>
  <cp:lastModifiedBy>Dimitris Bekirtzis</cp:lastModifiedBy>
  <cp:revision>46</cp:revision>
  <dcterms:created xsi:type="dcterms:W3CDTF">2018-02-13T12:16:57Z</dcterms:created>
  <dcterms:modified xsi:type="dcterms:W3CDTF">2024-04-15T07:56:21Z</dcterms:modified>
</cp:coreProperties>
</file>